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0013afa3d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0013afa3d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015b87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015b87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0013afa3d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0013afa3d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015b873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015b873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0013afa3d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e0013afa3d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c4b2e0e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c4b2e0e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0013afa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0013afa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0013afa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0013afa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c4b2e0e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c4b2e0e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0013afa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0013afa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0013afa3d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0013afa3d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ackoverflow.com/questions/3892980/developing-for-both-64-bit-and-32-bit" TargetMode="External"/><Relationship Id="rId4" Type="http://schemas.openxmlformats.org/officeDocument/2006/relationships/hyperlink" Target="https://www.geeksforgeeks.org/cpu-scheduling-in-operating-system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700825" y="90425"/>
            <a:ext cx="45690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64-bit Kernel creating from Scratch</a:t>
            </a:r>
            <a:endParaRPr sz="3000"/>
          </a:p>
        </p:txBody>
      </p:sp>
      <p:sp>
        <p:nvSpPr>
          <p:cNvPr id="229" name="Google Shape;229;p17"/>
          <p:cNvSpPr txBox="1"/>
          <p:nvPr/>
        </p:nvSpPr>
        <p:spPr>
          <a:xfrm>
            <a:off x="3819025" y="1352750"/>
            <a:ext cx="26859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Submitted to,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Suman Saha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Lecturer,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Dept. of IRE, BDU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819025" y="2809900"/>
            <a:ext cx="3273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Submitted by,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Md. Rakib Hasan (1801047)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 Tajbir Ahmed (2001046)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Shimul Mahmud Khatami (2001037)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2000" y="4528025"/>
            <a:ext cx="146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25.05.2024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964125" y="250875"/>
            <a:ext cx="5533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Command Implementation in Final Portion</a:t>
            </a:r>
            <a:r>
              <a:rPr lang="en-GB"/>
              <a:t> </a:t>
            </a:r>
            <a:endParaRPr/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1297500" y="1127750"/>
            <a:ext cx="70389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r>
              <a:rPr b="1"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Algorithm:</a:t>
            </a:r>
            <a:endParaRPr b="1"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fcfs_Scheduler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apply the first come first serve scheduling.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RR_scheduler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apply the Round Robin scheduling.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calculator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give us a calculator to use.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shutdown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shutdown our 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" name="Google Shape;319;p26"/>
          <p:cNvSpPr txBox="1"/>
          <p:nvPr/>
        </p:nvSpPr>
        <p:spPr>
          <a:xfrm>
            <a:off x="687250" y="4745500"/>
            <a:ext cx="1402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Limitations</a:t>
            </a:r>
            <a:endParaRPr b="1" sz="2200"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500"/>
              </a:spcBef>
              <a:spcAft>
                <a:spcPts val="0"/>
              </a:spcAft>
              <a:buClr>
                <a:srgbClr val="ECECEC"/>
              </a:buClr>
              <a:buSzPts val="1300"/>
              <a:buFont typeface="Roboto"/>
              <a:buChar char="●"/>
            </a:pPr>
            <a:r>
              <a:rPr lang="en-GB" sz="14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Don’t have any user interface.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Only works on FCFS and Round Robin algorithm.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Don’t have implemented process synchronization(Deadlock).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Does Not</a:t>
            </a:r>
            <a:r>
              <a:rPr lang="en-GB" sz="14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work on memory management.</a:t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6" name="Google Shape;3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622000" y="4354025"/>
            <a:ext cx="1674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Conclusion</a:t>
            </a:r>
            <a:endParaRPr b="1" sz="2000"/>
          </a:p>
        </p:txBody>
      </p:sp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1240350" y="1205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development of a basic file management and calculation operating system involves with efficient file management capabilities and robust calculation tools. By focusing on these objectives, we can create a system that empowers users to manage their files effectively, perform various calculations. Moreover, by continuous feedback we can improve this operating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698125" y="4343150"/>
            <a:ext cx="155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References:</a:t>
            </a:r>
            <a:endParaRPr b="1" sz="2100"/>
          </a:p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</a:t>
            </a:r>
            <a:r>
              <a:rPr lang="en-GB" sz="10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https://stackoverflow.com/questions/3892980/developing-for-both-64-bit-and-32-bit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GB" sz="10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https://www.geeksforgeeks.org/cpu-scheduling-in-operating-systems/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Google Shape;343;p29"/>
          <p:cNvSpPr txBox="1"/>
          <p:nvPr/>
        </p:nvSpPr>
        <p:spPr>
          <a:xfrm>
            <a:off x="752500" y="4478750"/>
            <a:ext cx="11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1195425" y="2040700"/>
            <a:ext cx="70389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THANK YOU</a:t>
            </a:r>
            <a:endParaRPr/>
          </a:p>
        </p:txBody>
      </p:sp>
      <p:sp>
        <p:nvSpPr>
          <p:cNvPr id="349" name="Google Shape;3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294300" y="635050"/>
            <a:ext cx="5457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r>
              <a:rPr lang="en-GB"/>
              <a:t>: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916050" y="1378325"/>
            <a:ext cx="45129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Overview of the Project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Objectives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Environment Setup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Command And Output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System key component and modules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Design and Implementation of the Basic File System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00250" y="4517150"/>
            <a:ext cx="146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25.05.2024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7875100" y="4506275"/>
            <a:ext cx="402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project</a:t>
            </a:r>
            <a:endParaRPr/>
          </a:p>
        </p:txBody>
      </p:sp>
      <p:sp>
        <p:nvSpPr>
          <p:cNvPr id="252" name="Google Shape;252;p19"/>
          <p:cNvSpPr txBox="1"/>
          <p:nvPr>
            <p:ph idx="1" type="body"/>
          </p:nvPr>
        </p:nvSpPr>
        <p:spPr>
          <a:xfrm>
            <a:off x="1254000" y="1513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File Management.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Storage Management.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CPU Scheduling.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 Basic I/O functions.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7875100" y="4506275"/>
            <a:ext cx="402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600250" y="4517150"/>
            <a:ext cx="146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25.05.2024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>
            <p:ph type="title"/>
          </p:nvPr>
        </p:nvSpPr>
        <p:spPr>
          <a:xfrm>
            <a:off x="1052550" y="632975"/>
            <a:ext cx="70389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633350" y="1690775"/>
            <a:ext cx="60678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1.To incorporate the operating system's fundamental file management mechanism.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2. To Simple computation.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3.To Display the essential details, such as the time and date.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4. To manage the Tasks like memory, CPU, files, and  directory 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600250" y="4517150"/>
            <a:ext cx="146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25.05.2024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Setup</a:t>
            </a:r>
            <a:endParaRPr/>
          </a:p>
        </p:txBody>
      </p:sp>
      <p:pic>
        <p:nvPicPr>
          <p:cNvPr id="269" name="Google Shape;2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93425"/>
            <a:ext cx="1907500" cy="14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900" y="1741988"/>
            <a:ext cx="1907500" cy="16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725" y="2012775"/>
            <a:ext cx="1713150" cy="11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/>
        </p:nvSpPr>
        <p:spPr>
          <a:xfrm>
            <a:off x="1297500" y="3668950"/>
            <a:ext cx="1174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 Studio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4188750" y="3777700"/>
            <a:ext cx="1022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4340975" y="3581975"/>
            <a:ext cx="913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Cosmos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6711550" y="3766825"/>
            <a:ext cx="1098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Vmware Workstation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643750" y="4234325"/>
            <a:ext cx="1554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  <p:sp>
        <p:nvSpPr>
          <p:cNvPr id="283" name="Google Shape;28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 Install &amp; Setup Visual Studio and COSMOS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Step 2: Writing code in C#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Step 3: Run on VMware Workstation</a:t>
            </a:r>
            <a:endParaRPr/>
          </a:p>
        </p:txBody>
      </p:sp>
      <p:sp>
        <p:nvSpPr>
          <p:cNvPr id="284" name="Google Shape;2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752500" y="4560650"/>
            <a:ext cx="15006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7875100" y="4506275"/>
            <a:ext cx="4023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600250" y="4517150"/>
            <a:ext cx="1467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25.05.2024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2174700" y="-1206925"/>
            <a:ext cx="3311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404525" y="826450"/>
            <a:ext cx="1864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 </a:t>
            </a:r>
            <a:r>
              <a:rPr b="1"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 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573400" y="1089650"/>
            <a:ext cx="7763100" cy="3362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about : This command will show the current version of our OS.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date : This command will show the current date.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time : This command will show the current time.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day : This command will show the current day.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clear : This command will clear the console.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create_file : This command will create a text file.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write_file : By using this command we will able to write in a file.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append_file : By using this command we will able to add more text in an existing file.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 txBox="1"/>
          <p:nvPr>
            <p:ph type="title"/>
          </p:nvPr>
        </p:nvSpPr>
        <p:spPr>
          <a:xfrm>
            <a:off x="421200" y="393750"/>
            <a:ext cx="65244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Command Implementation in the MID Portion</a:t>
            </a:r>
            <a:endParaRPr sz="1700"/>
          </a:p>
        </p:txBody>
      </p:sp>
      <p:sp>
        <p:nvSpPr>
          <p:cNvPr id="302" name="Google Shape;3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665500" y="4712875"/>
            <a:ext cx="1609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Be Continued…</a:t>
            </a:r>
            <a:endParaRPr/>
          </a:p>
        </p:txBody>
      </p:sp>
      <p:sp>
        <p:nvSpPr>
          <p:cNvPr id="309" name="Google Shape;309;p25"/>
          <p:cNvSpPr txBox="1"/>
          <p:nvPr>
            <p:ph idx="1" type="body"/>
          </p:nvPr>
        </p:nvSpPr>
        <p:spPr>
          <a:xfrm>
            <a:off x="1297500" y="832475"/>
            <a:ext cx="70389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show_file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show the content of a file.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delete_file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delete a file.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list_file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show the list of all files.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create_directory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create a directory.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current_directory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show the current directory.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change_directory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change the directory.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list_directory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show the list of all directories.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delete_directory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command will delete the directory.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: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using this command we can back to the first directory.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CPU Scheduling: FCFS,RR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287C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817750" y="4473650"/>
            <a:ext cx="121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25.5.24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